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22AF3-9A15-4EAB-AD8E-06E572BB6FA6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7E4FE-63BD-4D06-A720-FD72E3D871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E4FE-63BD-4D06-A720-FD72E3D871A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 cstate="print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 cstate="print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 cstate="print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 cstate="print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 cstate="print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 cstate="print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ick@leaderboardbosto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2" y="1703013"/>
            <a:ext cx="7583488" cy="829791"/>
          </a:xfrm>
        </p:spPr>
        <p:txBody>
          <a:bodyPr/>
          <a:lstStyle/>
          <a:p>
            <a:r>
              <a:rPr lang="en-US" sz="5400" dirty="0" smtClean="0"/>
              <a:t>the</a:t>
            </a: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000" dirty="0" err="1" smtClean="0"/>
              <a:t>SuperTicket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617738"/>
            <a:ext cx="7583487" cy="1927860"/>
          </a:xfrm>
        </p:spPr>
        <p:txBody>
          <a:bodyPr>
            <a:noAutofit/>
          </a:bodyPr>
          <a:lstStyle/>
          <a:p>
            <a:r>
              <a:rPr lang="en-US" sz="3200" dirty="0" smtClean="0"/>
              <a:t>LeaderBoard </a:t>
            </a:r>
            <a:r>
              <a:rPr lang="en-US" sz="3200" dirty="0" smtClean="0"/>
              <a:t>of </a:t>
            </a:r>
            <a:r>
              <a:rPr lang="en-US" sz="3200" dirty="0" smtClean="0"/>
              <a:t>Boston</a:t>
            </a:r>
          </a:p>
          <a:p>
            <a:r>
              <a:rPr lang="en-US" sz="3200" b="1" dirty="0" smtClean="0"/>
              <a:t>Nick Richard</a:t>
            </a:r>
          </a:p>
          <a:p>
            <a:r>
              <a:rPr lang="en-US" sz="3200" i="1" dirty="0" smtClean="0"/>
              <a:t>Manager of Events</a:t>
            </a:r>
          </a:p>
          <a:p>
            <a:endParaRPr lang="en-US" sz="3600" dirty="0"/>
          </a:p>
        </p:txBody>
      </p:sp>
      <p:pic>
        <p:nvPicPr>
          <p:cNvPr id="4" name="Picture 3" descr="LBBlog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9456" y="5455948"/>
            <a:ext cx="2193637" cy="101022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28165" y="2653553"/>
            <a:ext cx="667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Great Fundraiser for your Next Event!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4494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34962" y="1473751"/>
            <a:ext cx="8809037" cy="2332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Calisto MT" pitchFamily="18" charset="0"/>
              <a:buChar char="•"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2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11325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002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290763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5717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Ø"/>
            </a:pPr>
            <a:r>
              <a:rPr lang="en-US" sz="2800" dirty="0" smtClean="0"/>
              <a:t>Your </a:t>
            </a:r>
            <a:r>
              <a:rPr lang="en-US" sz="2800" dirty="0"/>
              <a:t>Cost is $10 per </a:t>
            </a:r>
            <a:r>
              <a:rPr lang="en-US" sz="2800" b="1" dirty="0" err="1" smtClean="0"/>
              <a:t>SuperTicket</a:t>
            </a:r>
            <a:r>
              <a:rPr lang="en-US" sz="2800" b="1" dirty="0" smtClean="0"/>
              <a:t>  </a:t>
            </a:r>
            <a:endParaRPr lang="en-US" sz="2800" b="1" dirty="0"/>
          </a:p>
          <a:p>
            <a:pPr>
              <a:buFont typeface="Wingdings" charset="0"/>
              <a:buChar char="Ø"/>
            </a:pPr>
            <a:r>
              <a:rPr lang="en-US" sz="2800" dirty="0"/>
              <a:t>Sell for a minimum of $40 and NET $30 </a:t>
            </a:r>
            <a:r>
              <a:rPr lang="en-US" sz="2800" dirty="0" smtClean="0"/>
              <a:t>profit</a:t>
            </a:r>
            <a:endParaRPr lang="en-US" sz="2800" dirty="0"/>
          </a:p>
          <a:p>
            <a:pPr>
              <a:buFont typeface="Wingdings" charset="0"/>
              <a:buChar char="Ø"/>
            </a:pPr>
            <a:r>
              <a:rPr lang="en-US" sz="2800" dirty="0"/>
              <a:t>Offer as an Option at registration</a:t>
            </a:r>
          </a:p>
          <a:p>
            <a:pPr>
              <a:buFont typeface="Wingdings" charset="0"/>
              <a:buChar char="Ø"/>
            </a:pPr>
            <a:r>
              <a:rPr lang="en-US" sz="2800" dirty="0"/>
              <a:t>Typically 70% or more will opt </a:t>
            </a:r>
            <a:r>
              <a:rPr lang="en-US" sz="2800" dirty="0" smtClean="0"/>
              <a:t>in</a:t>
            </a:r>
            <a:endParaRPr lang="en-US" sz="2800" dirty="0"/>
          </a:p>
          <a:p>
            <a:pPr>
              <a:buFont typeface="Wingdings" charset="0"/>
              <a:buChar char="Ø"/>
            </a:pPr>
            <a:r>
              <a:rPr lang="en-US" sz="2800" dirty="0" smtClean="0"/>
              <a:t>50 </a:t>
            </a:r>
            <a:r>
              <a:rPr lang="en-US" sz="2800" b="1" dirty="0" err="1"/>
              <a:t>SuperTicket</a:t>
            </a:r>
            <a:r>
              <a:rPr lang="en-US" sz="2800" dirty="0"/>
              <a:t> Minimum Purchase, increments of 25 over the </a:t>
            </a:r>
            <a:r>
              <a:rPr lang="en-US" sz="2800" dirty="0" smtClean="0"/>
              <a:t>minimum</a:t>
            </a:r>
            <a:endParaRPr lang="en-US" sz="2800" dirty="0"/>
          </a:p>
          <a:p>
            <a:pPr>
              <a:buFont typeface="Wingdings" charset="0"/>
              <a:buChar char="Ø"/>
            </a:pPr>
            <a:r>
              <a:rPr lang="en-US" sz="2800" dirty="0"/>
              <a:t>Return overage for full </a:t>
            </a:r>
            <a:r>
              <a:rPr lang="en-US" sz="2800" dirty="0" smtClean="0"/>
              <a:t>credit</a:t>
            </a:r>
            <a:endParaRPr lang="en-US" sz="2800" dirty="0"/>
          </a:p>
          <a:p>
            <a:pPr>
              <a:buFont typeface="Wingdings" charset="0"/>
              <a:buChar char="Ø"/>
            </a:pPr>
            <a:r>
              <a:rPr lang="en-US" sz="2800" dirty="0"/>
              <a:t>Full field events typically raise $3,000+ NET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9462" y="267918"/>
            <a:ext cx="7583488" cy="829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</a:t>
            </a:r>
            <a:r>
              <a:rPr lang="en-US" sz="4000" dirty="0" err="1" smtClean="0"/>
              <a:t>superticket</a:t>
            </a:r>
            <a:endParaRPr lang="en-US" sz="4000" dirty="0"/>
          </a:p>
        </p:txBody>
      </p:sp>
      <p:pic>
        <p:nvPicPr>
          <p:cNvPr id="5" name="Picture 2" descr="Swansea_ST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43036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34963" y="1473751"/>
            <a:ext cx="8602662" cy="2332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Calisto MT" pitchFamily="18" charset="0"/>
              <a:buChar char="•"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2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11325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002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290763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5717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Ø"/>
            </a:pPr>
            <a:r>
              <a:rPr lang="en-US" sz="3600" dirty="0"/>
              <a:t> </a:t>
            </a:r>
            <a:r>
              <a:rPr lang="en-US" sz="3200" dirty="0"/>
              <a:t>High value, bundled promotions from local and national </a:t>
            </a:r>
            <a:r>
              <a:rPr lang="en-US" sz="3200" dirty="0" smtClean="0"/>
              <a:t>s</a:t>
            </a:r>
            <a:r>
              <a:rPr lang="en-US" sz="3200" dirty="0" smtClean="0"/>
              <a:t>ponsors</a:t>
            </a:r>
            <a:endParaRPr lang="en-US" sz="3200" dirty="0"/>
          </a:p>
          <a:p>
            <a:pPr>
              <a:buFont typeface="Wingdings" charset="0"/>
              <a:buChar char="Ø"/>
            </a:pPr>
            <a:r>
              <a:rPr lang="en-US" sz="3200" dirty="0"/>
              <a:t>A proven fundraiser sold as an OPTION at </a:t>
            </a:r>
            <a:r>
              <a:rPr lang="en-US" sz="3200" dirty="0" smtClean="0"/>
              <a:t>registration</a:t>
            </a:r>
          </a:p>
          <a:p>
            <a:pPr>
              <a:buFont typeface="Wingdings" charset="0"/>
              <a:buChar char="Ø"/>
            </a:pPr>
            <a:r>
              <a:rPr lang="en-US" sz="3200" dirty="0" smtClean="0"/>
              <a:t> Fully customizable designs with content that you choose to best suit your audience.</a:t>
            </a:r>
            <a:endParaRPr lang="en-US" sz="3200" dirty="0"/>
          </a:p>
          <a:p>
            <a:pPr>
              <a:buFont typeface="Wingdings" charset="0"/>
              <a:buChar char="Ø"/>
            </a:pPr>
            <a:r>
              <a:rPr lang="en-US" sz="3200" dirty="0"/>
              <a:t> Custom printing that features </a:t>
            </a:r>
            <a:r>
              <a:rPr lang="en-US" sz="3200" dirty="0" smtClean="0"/>
              <a:t>your tournament </a:t>
            </a:r>
            <a:r>
              <a:rPr lang="en-US" sz="3200" dirty="0" smtClean="0"/>
              <a:t>logo/branding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9462" y="267918"/>
            <a:ext cx="7583488" cy="829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What is a </a:t>
            </a:r>
            <a:r>
              <a:rPr lang="en-US" sz="4000" dirty="0" err="1" smtClean="0"/>
              <a:t>superticket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5" name="Picture 4" descr="LBBlog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4312" y="6098801"/>
            <a:ext cx="1323313" cy="60942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245974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34963" y="1473751"/>
            <a:ext cx="8602662" cy="2332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Calisto MT" pitchFamily="18" charset="0"/>
              <a:buChar char="•"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2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11325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002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290763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5717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Ø"/>
            </a:pPr>
            <a:r>
              <a:rPr lang="en-US" sz="3200" dirty="0"/>
              <a:t>Great </a:t>
            </a:r>
            <a:r>
              <a:rPr lang="en-US" sz="3200" dirty="0" smtClean="0"/>
              <a:t>content </a:t>
            </a:r>
            <a:r>
              <a:rPr lang="en-US" sz="3200" dirty="0"/>
              <a:t>for both golfers and non-</a:t>
            </a:r>
            <a:r>
              <a:rPr lang="en-US" sz="3200" dirty="0" smtClean="0"/>
              <a:t>golfers</a:t>
            </a:r>
            <a:endParaRPr lang="en-US" sz="3200" dirty="0"/>
          </a:p>
          <a:p>
            <a:pPr>
              <a:buFont typeface="Wingdings" charset="0"/>
              <a:buChar char="Ø"/>
            </a:pPr>
            <a:r>
              <a:rPr lang="en-US" sz="3200" dirty="0"/>
              <a:t>Raffle </a:t>
            </a:r>
            <a:r>
              <a:rPr lang="en-US" sz="3200" dirty="0" smtClean="0"/>
              <a:t>tickets </a:t>
            </a:r>
            <a:r>
              <a:rPr lang="en-US" sz="3200" dirty="0"/>
              <a:t>&amp; Mulligans increase </a:t>
            </a:r>
            <a:r>
              <a:rPr lang="en-US" sz="3200" dirty="0" smtClean="0"/>
              <a:t>profits</a:t>
            </a:r>
            <a:endParaRPr lang="en-US" sz="3200" dirty="0"/>
          </a:p>
          <a:p>
            <a:pPr>
              <a:buFont typeface="Wingdings" charset="0"/>
              <a:buChar char="Ø"/>
            </a:pPr>
            <a:r>
              <a:rPr lang="en-US" sz="3200" dirty="0"/>
              <a:t> $100,000 Shootout for (4) Players to kick off your </a:t>
            </a:r>
            <a:r>
              <a:rPr lang="en-US" sz="3200" dirty="0" smtClean="0"/>
              <a:t>event</a:t>
            </a:r>
            <a:endParaRPr lang="en-US" sz="3200" dirty="0"/>
          </a:p>
          <a:p>
            <a:pPr>
              <a:buFont typeface="Wingdings" charset="0"/>
              <a:buChar char="Ø"/>
            </a:pPr>
            <a:r>
              <a:rPr lang="en-US" sz="3200" dirty="0"/>
              <a:t> </a:t>
            </a:r>
            <a:r>
              <a:rPr lang="en-US" sz="3200" dirty="0" smtClean="0"/>
              <a:t>Promos</a:t>
            </a:r>
            <a:r>
              <a:rPr lang="en-US" sz="3200" dirty="0" smtClean="0"/>
              <a:t> </a:t>
            </a:r>
            <a:r>
              <a:rPr lang="en-US" sz="3200" dirty="0"/>
              <a:t>from </a:t>
            </a:r>
            <a:r>
              <a:rPr lang="en-US" sz="3200" dirty="0" smtClean="0"/>
              <a:t>Golfsmith</a:t>
            </a:r>
            <a:r>
              <a:rPr lang="en-US" sz="3200" dirty="0"/>
              <a:t>, Dave &amp; Busters, </a:t>
            </a:r>
            <a:r>
              <a:rPr lang="en-US" sz="3200" dirty="0" err="1" smtClean="0"/>
              <a:t>JiffyLube</a:t>
            </a:r>
            <a:r>
              <a:rPr lang="en-US" sz="3200" dirty="0"/>
              <a:t>, Warrior &amp; more</a:t>
            </a:r>
            <a:r>
              <a:rPr lang="en-US" sz="3200" dirty="0" smtClean="0"/>
              <a:t>…</a:t>
            </a:r>
            <a:endParaRPr lang="en-US" sz="3200" dirty="0"/>
          </a:p>
          <a:p>
            <a:pPr>
              <a:buFont typeface="Wingdings" charset="0"/>
              <a:buChar char="Ø"/>
            </a:pPr>
            <a:r>
              <a:rPr lang="en-US" sz="3200" dirty="0"/>
              <a:t> Add custom content through your relationships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9462" y="267918"/>
            <a:ext cx="7583488" cy="829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What is In a </a:t>
            </a:r>
            <a:r>
              <a:rPr lang="en-US" sz="4000" dirty="0" err="1" smtClean="0"/>
              <a:t>superticket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5" name="Picture 4" descr="LBBlog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4312" y="6098801"/>
            <a:ext cx="1323313" cy="60942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837558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79462" y="267918"/>
            <a:ext cx="7583488" cy="829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Golf Scratch Card</a:t>
            </a:r>
            <a:endParaRPr lang="en-US" sz="4000" dirty="0"/>
          </a:p>
        </p:txBody>
      </p:sp>
      <p:pic>
        <p:nvPicPr>
          <p:cNvPr id="2" name="Picture 1" descr="Scratch Card Game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3" t="16314" r="3763" b="10036"/>
          <a:stretch/>
        </p:blipFill>
        <p:spPr>
          <a:xfrm>
            <a:off x="1302219" y="1595718"/>
            <a:ext cx="6443294" cy="5118847"/>
          </a:xfrm>
          <a:prstGeom prst="rect">
            <a:avLst/>
          </a:prstGeom>
          <a:ln w="22225">
            <a:solidFill>
              <a:schemeClr val="accent1"/>
            </a:solidFill>
          </a:ln>
          <a:effectLst>
            <a:innerShdw blurRad="127000" dist="50800" dir="27000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6490028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34963" y="1473751"/>
            <a:ext cx="8602662" cy="2332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Calisto MT" pitchFamily="18" charset="0"/>
              <a:buChar char="•"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2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11325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002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290763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5717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Ø"/>
            </a:pPr>
            <a:r>
              <a:rPr lang="en-US" sz="3200" dirty="0"/>
              <a:t>Every </a:t>
            </a:r>
            <a:r>
              <a:rPr lang="en-US" sz="3200" b="1" dirty="0" err="1"/>
              <a:t>SuperTicket</a:t>
            </a:r>
            <a:r>
              <a:rPr lang="en-US" sz="3200" dirty="0"/>
              <a:t> includes a Golf Scratch Card </a:t>
            </a:r>
            <a:r>
              <a:rPr lang="en-US" sz="3200" dirty="0" smtClean="0"/>
              <a:t>with </a:t>
            </a:r>
            <a:r>
              <a:rPr lang="en-US" sz="3200" dirty="0"/>
              <a:t>the chance to win the Grand Prize</a:t>
            </a:r>
            <a:r>
              <a:rPr lang="en-US" sz="3200" dirty="0" smtClean="0"/>
              <a:t>:</a:t>
            </a:r>
          </a:p>
          <a:p>
            <a:pPr marL="0" indent="0" algn="ctr">
              <a:buNone/>
            </a:pPr>
            <a:r>
              <a:rPr lang="en-US" sz="3000" dirty="0" smtClean="0"/>
              <a:t>5 </a:t>
            </a:r>
            <a:r>
              <a:rPr lang="en-US" sz="3000" dirty="0" smtClean="0"/>
              <a:t>Day/4 </a:t>
            </a:r>
            <a:r>
              <a:rPr lang="en-US" sz="3000" dirty="0"/>
              <a:t>Night stay </a:t>
            </a:r>
            <a:r>
              <a:rPr lang="en-US" sz="3000" dirty="0" smtClean="0"/>
              <a:t>at The </a:t>
            </a:r>
            <a:r>
              <a:rPr lang="en-US" sz="3000" dirty="0"/>
              <a:t>Pete Dye Golf </a:t>
            </a:r>
            <a:r>
              <a:rPr lang="en-US" sz="3000" dirty="0" smtClean="0"/>
              <a:t>Lodge</a:t>
            </a:r>
          </a:p>
          <a:p>
            <a:pPr marL="0" indent="0" algn="ctr">
              <a:buNone/>
            </a:pPr>
            <a:r>
              <a:rPr lang="en-US" sz="3000" b="1" dirty="0" smtClean="0"/>
              <a:t>Casa </a:t>
            </a:r>
            <a:r>
              <a:rPr lang="en-US" sz="3000" b="1" dirty="0"/>
              <a:t>de Campo, Dominican Republic</a:t>
            </a:r>
          </a:p>
          <a:p>
            <a:pPr marL="0" indent="0" algn="ctr">
              <a:buNone/>
            </a:pPr>
            <a:r>
              <a:rPr lang="en-US" sz="3000" i="1" dirty="0" smtClean="0"/>
              <a:t>(</a:t>
            </a:r>
            <a:r>
              <a:rPr lang="en-US" sz="3000" i="1" dirty="0"/>
              <a:t>$1,400 Value)</a:t>
            </a:r>
          </a:p>
          <a:p>
            <a:pPr marL="0" indent="0" algn="ctr">
              <a:buNone/>
            </a:pPr>
            <a:r>
              <a:rPr lang="en-US" sz="2800" dirty="0" smtClean="0"/>
              <a:t>This </a:t>
            </a:r>
            <a:r>
              <a:rPr lang="en-US" sz="2800" dirty="0"/>
              <a:t>is a world class resort that features the </a:t>
            </a:r>
            <a:r>
              <a:rPr lang="en-US" sz="2800" dirty="0" smtClean="0"/>
              <a:t>famous </a:t>
            </a:r>
            <a:r>
              <a:rPr lang="en-US" sz="2800" dirty="0" smtClean="0"/>
              <a:t>“Teeth </a:t>
            </a:r>
            <a:r>
              <a:rPr lang="en-US" sz="2800" dirty="0"/>
              <a:t>of the Dog Golf </a:t>
            </a:r>
            <a:r>
              <a:rPr lang="en-US" sz="2800" dirty="0" smtClean="0"/>
              <a:t>Course”, ranked #1 course     in the Caribbean!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9462" y="267918"/>
            <a:ext cx="7583488" cy="829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Grand Prize</a:t>
            </a:r>
            <a:endParaRPr lang="en-US" sz="4000" dirty="0"/>
          </a:p>
        </p:txBody>
      </p:sp>
      <p:pic>
        <p:nvPicPr>
          <p:cNvPr id="5" name="Picture 4" descr="LBBlog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4312" y="6098801"/>
            <a:ext cx="1323313" cy="60942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593484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34962" y="1473751"/>
            <a:ext cx="8809037" cy="2332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Calisto MT" pitchFamily="18" charset="0"/>
              <a:buChar char="•"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2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11325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002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290763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5717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Ø"/>
            </a:pPr>
            <a:r>
              <a:rPr lang="en-US" sz="2800" dirty="0" smtClean="0"/>
              <a:t>Your </a:t>
            </a:r>
            <a:r>
              <a:rPr lang="en-US" sz="2800" dirty="0"/>
              <a:t>c</a:t>
            </a:r>
            <a:r>
              <a:rPr lang="en-US" sz="2800" dirty="0" smtClean="0"/>
              <a:t>ost </a:t>
            </a:r>
            <a:r>
              <a:rPr lang="en-US" sz="2800" dirty="0"/>
              <a:t>is $10 per </a:t>
            </a:r>
            <a:r>
              <a:rPr lang="en-US" sz="2800" b="1" dirty="0" smtClean="0"/>
              <a:t>SuperTicket </a:t>
            </a:r>
            <a:r>
              <a:rPr lang="en-US" sz="2800" dirty="0" smtClean="0"/>
              <a:t>and typically </a:t>
            </a:r>
            <a:r>
              <a:rPr lang="en-US" sz="2800" b="1" dirty="0" smtClean="0"/>
              <a:t>s</a:t>
            </a:r>
            <a:r>
              <a:rPr lang="en-US" sz="2800" dirty="0" smtClean="0"/>
              <a:t>ell </a:t>
            </a:r>
            <a:r>
              <a:rPr lang="en-US" sz="2800" dirty="0"/>
              <a:t>for </a:t>
            </a:r>
            <a:r>
              <a:rPr lang="en-US" sz="2800" dirty="0" smtClean="0"/>
              <a:t> a </a:t>
            </a:r>
            <a:r>
              <a:rPr lang="en-US" sz="2800" dirty="0"/>
              <a:t>minimum of $</a:t>
            </a:r>
            <a:r>
              <a:rPr lang="en-US" sz="2800" dirty="0" smtClean="0"/>
              <a:t>40…NET </a:t>
            </a:r>
            <a:r>
              <a:rPr lang="en-US" sz="2800" dirty="0"/>
              <a:t>$30 </a:t>
            </a:r>
            <a:r>
              <a:rPr lang="en-US" sz="2800" dirty="0" smtClean="0"/>
              <a:t>profit for each sale</a:t>
            </a:r>
            <a:endParaRPr lang="en-US" sz="2800" dirty="0"/>
          </a:p>
          <a:p>
            <a:pPr>
              <a:buFont typeface="Wingdings" charset="0"/>
              <a:buChar char="Ø"/>
            </a:pPr>
            <a:r>
              <a:rPr lang="en-US" sz="2800" dirty="0"/>
              <a:t>Offer as </a:t>
            </a:r>
            <a:r>
              <a:rPr lang="en-US" sz="2800" dirty="0" smtClean="0"/>
              <a:t>a premium </a:t>
            </a:r>
            <a:r>
              <a:rPr lang="en-US" sz="2800" u="sng" dirty="0"/>
              <a:t>o</a:t>
            </a:r>
            <a:r>
              <a:rPr lang="en-US" sz="2800" u="sng" dirty="0" smtClean="0"/>
              <a:t>ption</a:t>
            </a:r>
            <a:r>
              <a:rPr lang="en-US" sz="2800" dirty="0" smtClean="0"/>
              <a:t> </a:t>
            </a:r>
            <a:r>
              <a:rPr lang="en-US" sz="2800" dirty="0"/>
              <a:t>at registration</a:t>
            </a:r>
          </a:p>
          <a:p>
            <a:pPr>
              <a:buFont typeface="Wingdings" charset="0"/>
              <a:buChar char="Ø"/>
            </a:pPr>
            <a:r>
              <a:rPr lang="en-US" sz="2800" dirty="0"/>
              <a:t>Typically 70% or more will opt </a:t>
            </a:r>
            <a:r>
              <a:rPr lang="en-US" sz="2800" dirty="0" smtClean="0"/>
              <a:t>in</a:t>
            </a:r>
            <a:endParaRPr lang="en-US" sz="2800" dirty="0"/>
          </a:p>
          <a:p>
            <a:pPr>
              <a:buFont typeface="Wingdings" charset="0"/>
              <a:buChar char="Ø"/>
            </a:pPr>
            <a:r>
              <a:rPr lang="en-US" sz="2800" dirty="0" smtClean="0"/>
              <a:t>50 </a:t>
            </a:r>
            <a:r>
              <a:rPr lang="en-US" sz="2800" b="1" dirty="0"/>
              <a:t>SuperTicket</a:t>
            </a:r>
            <a:r>
              <a:rPr lang="en-US" sz="2800" dirty="0"/>
              <a:t> </a:t>
            </a:r>
            <a:r>
              <a:rPr lang="en-US" sz="2800" dirty="0" smtClean="0"/>
              <a:t>minimum </a:t>
            </a:r>
            <a:r>
              <a:rPr lang="en-US" sz="2800" dirty="0"/>
              <a:t>p</a:t>
            </a:r>
            <a:r>
              <a:rPr lang="en-US" sz="2800" dirty="0" smtClean="0"/>
              <a:t>urchase</a:t>
            </a:r>
            <a:r>
              <a:rPr lang="en-US" sz="2800" dirty="0"/>
              <a:t>, increments of 25 over the </a:t>
            </a:r>
            <a:r>
              <a:rPr lang="en-US" sz="2800" dirty="0" smtClean="0"/>
              <a:t>minimum</a:t>
            </a:r>
            <a:endParaRPr lang="en-US" sz="2800" dirty="0"/>
          </a:p>
          <a:p>
            <a:pPr>
              <a:buFont typeface="Wingdings" charset="0"/>
              <a:buChar char="Ø"/>
            </a:pPr>
            <a:r>
              <a:rPr lang="en-US" sz="2800" dirty="0"/>
              <a:t>Return </a:t>
            </a:r>
            <a:r>
              <a:rPr lang="en-US" sz="2800" dirty="0" smtClean="0"/>
              <a:t>any unsold</a:t>
            </a:r>
            <a:r>
              <a:rPr lang="en-US" sz="2800" dirty="0" smtClean="0"/>
              <a:t> </a:t>
            </a:r>
            <a:r>
              <a:rPr lang="en-US" sz="2800" dirty="0"/>
              <a:t>for full </a:t>
            </a:r>
            <a:r>
              <a:rPr lang="en-US" sz="2800" dirty="0" smtClean="0"/>
              <a:t>credit</a:t>
            </a:r>
            <a:endParaRPr lang="en-US" sz="2800" dirty="0"/>
          </a:p>
          <a:p>
            <a:pPr>
              <a:buFont typeface="Wingdings" charset="0"/>
              <a:buChar char="Ø"/>
            </a:pPr>
            <a:r>
              <a:rPr lang="en-US" sz="2800" dirty="0"/>
              <a:t>Full field events typically raise $3,000+ NET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9462" y="267918"/>
            <a:ext cx="7583488" cy="829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</a:t>
            </a:r>
            <a:r>
              <a:rPr lang="en-US" sz="4000" dirty="0" err="1" smtClean="0"/>
              <a:t>superticket</a:t>
            </a:r>
            <a:endParaRPr lang="en-US" sz="4000" dirty="0"/>
          </a:p>
        </p:txBody>
      </p:sp>
      <p:pic>
        <p:nvPicPr>
          <p:cNvPr id="5" name="Picture 4" descr="LBBlog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4312" y="6098801"/>
            <a:ext cx="1323313" cy="60942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03789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2" y="1855418"/>
            <a:ext cx="7583488" cy="829791"/>
          </a:xfrm>
        </p:spPr>
        <p:txBody>
          <a:bodyPr/>
          <a:lstStyle/>
          <a:p>
            <a:r>
              <a:rPr lang="en-US" sz="5400" dirty="0" smtClean="0"/>
              <a:t>the</a:t>
            </a: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err="1" smtClean="0"/>
              <a:t>SuperTicket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54189"/>
            <a:ext cx="7583487" cy="3003176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For more information, please contact:</a:t>
            </a:r>
          </a:p>
          <a:p>
            <a:r>
              <a:rPr lang="en-US" sz="3600" b="1" dirty="0" smtClean="0"/>
              <a:t>Nick Richard, </a:t>
            </a:r>
            <a:r>
              <a:rPr lang="en-US" sz="3600" i="1" dirty="0" smtClean="0"/>
              <a:t>Manager </a:t>
            </a:r>
            <a:r>
              <a:rPr lang="en-US" sz="3600" i="1" dirty="0" smtClean="0"/>
              <a:t>of Events</a:t>
            </a:r>
          </a:p>
          <a:p>
            <a:r>
              <a:rPr lang="en-US" sz="3600" dirty="0" smtClean="0"/>
              <a:t>LeaderBoard of </a:t>
            </a:r>
            <a:r>
              <a:rPr lang="en-US" sz="3600" dirty="0" smtClean="0"/>
              <a:t>Boston</a:t>
            </a:r>
          </a:p>
          <a:p>
            <a:pPr algn="l"/>
            <a:r>
              <a:rPr lang="en-US" sz="3600" dirty="0" smtClean="0"/>
              <a:t>	</a:t>
            </a:r>
            <a:r>
              <a:rPr lang="en-US" sz="3600" dirty="0" smtClean="0"/>
              <a:t>    </a:t>
            </a:r>
            <a:r>
              <a:rPr lang="en-US" sz="2800" b="1" dirty="0" smtClean="0">
                <a:hlinkClick r:id="rId3"/>
              </a:rPr>
              <a:t>nick@leaderboardboston.com</a:t>
            </a:r>
            <a:endParaRPr lang="en-US" sz="2800" b="1" dirty="0" smtClean="0"/>
          </a:p>
          <a:p>
            <a:r>
              <a:rPr lang="en-US" sz="2800" b="1" dirty="0" smtClean="0"/>
              <a:t>774.254.0880</a:t>
            </a:r>
            <a:endParaRPr lang="en-US" sz="2800" b="1" dirty="0"/>
          </a:p>
        </p:txBody>
      </p:sp>
      <p:pic>
        <p:nvPicPr>
          <p:cNvPr id="4" name="Picture 3" descr="LBBlogo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4312" y="6098801"/>
            <a:ext cx="1323313" cy="60942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642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wansea_OpenHouse_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8060" y="210670"/>
            <a:ext cx="4495800" cy="4495800"/>
          </a:xfrm>
          <a:prstGeom prst="rect">
            <a:avLst/>
          </a:prstGeom>
          <a:ln w="25400" cap="sq" cmpd="sng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innerShdw blurRad="1397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72637" y="5056094"/>
            <a:ext cx="8035083" cy="83099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isometricRightUp">
                <a:rot lat="0" lon="21594000" rev="0"/>
              </a:camera>
              <a:lightRig rig="threePt" dir="t"/>
            </a:scene3d>
            <a:sp3d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Interest!</a:t>
            </a:r>
            <a:endParaRPr lang="en-US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LBB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4312" y="6098801"/>
            <a:ext cx="1323313" cy="60942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141605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85</TotalTime>
  <Words>336</Words>
  <Application>Microsoft Office PowerPoint</Application>
  <PresentationFormat>On-screen Show (4:3)</PresentationFormat>
  <Paragraphs>47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Precedent</vt:lpstr>
      <vt:lpstr>the SuperTicket</vt:lpstr>
      <vt:lpstr>Slide 2</vt:lpstr>
      <vt:lpstr>Slide 3</vt:lpstr>
      <vt:lpstr>Slide 4</vt:lpstr>
      <vt:lpstr>Slide 5</vt:lpstr>
      <vt:lpstr>Slide 6</vt:lpstr>
      <vt:lpstr>Slide 7</vt:lpstr>
      <vt:lpstr>the SuperTicket</vt:lpstr>
      <vt:lpstr>Slide 9</vt:lpstr>
    </vt:vector>
  </TitlesOfParts>
  <Company>Ninjah.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SuperTicket</dc:title>
  <dc:creator>Nicholas Richard</dc:creator>
  <cp:lastModifiedBy>Kids</cp:lastModifiedBy>
  <cp:revision>9</cp:revision>
  <dcterms:created xsi:type="dcterms:W3CDTF">2014-03-10T19:11:06Z</dcterms:created>
  <dcterms:modified xsi:type="dcterms:W3CDTF">2014-03-10T20:59:24Z</dcterms:modified>
</cp:coreProperties>
</file>